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271" autoAdjust="0"/>
    <p:restoredTop sz="94660"/>
  </p:normalViewPr>
  <p:slideViewPr>
    <p:cSldViewPr snapToGrid="0">
      <p:cViewPr varScale="1">
        <p:scale>
          <a:sx n="84" d="100"/>
          <a:sy n="84" d="100"/>
        </p:scale>
        <p:origin x="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28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40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19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649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300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6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7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40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00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71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34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98159-4FAA-42BA-8918-D8F5F0FB6C9D}" type="datetimeFigureOut">
              <a:rPr kumimoji="1" lang="ja-JP" altLang="en-US" smtClean="0"/>
              <a:t>2024/6/3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4E421-B713-4677-9C99-9C222C113D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10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09ED9E-B02A-4F84-AA94-6D2860BB3462}"/>
              </a:ext>
            </a:extLst>
          </p:cNvPr>
          <p:cNvGrpSpPr/>
          <p:nvPr/>
        </p:nvGrpSpPr>
        <p:grpSpPr>
          <a:xfrm>
            <a:off x="666071" y="132393"/>
            <a:ext cx="5525858" cy="9641215"/>
            <a:chOff x="1" y="1"/>
            <a:chExt cx="5525858" cy="964121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EFA3A77-25E5-4541-8F65-174F333E874D}"/>
                </a:ext>
              </a:extLst>
            </p:cNvPr>
            <p:cNvGrpSpPr/>
            <p:nvPr/>
          </p:nvGrpSpPr>
          <p:grpSpPr>
            <a:xfrm>
              <a:off x="1" y="1"/>
              <a:ext cx="5461000" cy="6438900"/>
              <a:chOff x="0" y="0"/>
              <a:chExt cx="6777507" cy="8222169"/>
            </a:xfrm>
          </p:grpSpPr>
          <p:pic>
            <p:nvPicPr>
              <p:cNvPr id="4" name="図 3">
                <a:extLst>
                  <a:ext uri="{FF2B5EF4-FFF2-40B4-BE49-F238E27FC236}">
                    <a16:creationId xmlns:a16="http://schemas.microsoft.com/office/drawing/2014/main" id="{E1351106-400B-4F44-B168-7F6AB68EED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0493" y="0"/>
                <a:ext cx="6697014" cy="4130316"/>
              </a:xfrm>
              <a:prstGeom prst="rect">
                <a:avLst/>
              </a:prstGeom>
            </p:spPr>
          </p:pic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E62DE264-6649-4F04-9E44-20B3EB2BAD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4130317"/>
                <a:ext cx="6777507" cy="4091852"/>
              </a:xfrm>
              <a:prstGeom prst="rect">
                <a:avLst/>
              </a:prstGeom>
            </p:spPr>
          </p:pic>
        </p:grp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0BA615AB-97D9-4D40-9EF9-4979A5FD1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859" y="6438902"/>
              <a:ext cx="5461000" cy="3202314"/>
            </a:xfrm>
            <a:prstGeom prst="rect">
              <a:avLst/>
            </a:prstGeom>
          </p:spPr>
        </p:pic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C0FE057-2361-403C-B716-CA72FE521E67}"/>
              </a:ext>
            </a:extLst>
          </p:cNvPr>
          <p:cNvSpPr/>
          <p:nvPr/>
        </p:nvSpPr>
        <p:spPr>
          <a:xfrm>
            <a:off x="4892040" y="472440"/>
            <a:ext cx="655320" cy="36576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矢印: 下 9">
            <a:extLst>
              <a:ext uri="{FF2B5EF4-FFF2-40B4-BE49-F238E27FC236}">
                <a16:creationId xmlns:a16="http://schemas.microsoft.com/office/drawing/2014/main" id="{FD8A2244-B240-4A2F-8BD7-0F4DA32B595E}"/>
              </a:ext>
            </a:extLst>
          </p:cNvPr>
          <p:cNvSpPr/>
          <p:nvPr/>
        </p:nvSpPr>
        <p:spPr>
          <a:xfrm rot="8253163">
            <a:off x="5671261" y="737056"/>
            <a:ext cx="312420" cy="806182"/>
          </a:xfrm>
          <a:prstGeom prst="downArrow">
            <a:avLst>
              <a:gd name="adj1" fmla="val 36217"/>
              <a:gd name="adj2" fmla="val 8610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39A7B5-7543-4867-A6A9-61A65A9F0AE6}"/>
              </a:ext>
            </a:extLst>
          </p:cNvPr>
          <p:cNvSpPr txBox="1"/>
          <p:nvPr/>
        </p:nvSpPr>
        <p:spPr>
          <a:xfrm>
            <a:off x="5474428" y="22302"/>
            <a:ext cx="1361270" cy="30777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防衛省</a:t>
            </a:r>
            <a:r>
              <a:rPr kumimoji="1" lang="en-US" altLang="ja-JP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HP</a:t>
            </a:r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トップ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7EB8816-6F06-41AA-A87C-24E6F66FD687}"/>
              </a:ext>
            </a:extLst>
          </p:cNvPr>
          <p:cNvSpPr txBox="1"/>
          <p:nvPr/>
        </p:nvSpPr>
        <p:spPr>
          <a:xfrm>
            <a:off x="5737271" y="1510135"/>
            <a:ext cx="744114" cy="307777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クリック</a:t>
            </a:r>
          </a:p>
        </p:txBody>
      </p:sp>
    </p:spTree>
    <p:extLst>
      <p:ext uri="{BB962C8B-B14F-4D97-AF65-F5344CB8AC3E}">
        <p14:creationId xmlns:p14="http://schemas.microsoft.com/office/powerpoint/2010/main" val="4150752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997A90D-820F-45D0-A35B-18649ABAC0E1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1" y="122715"/>
            <a:ext cx="5638799" cy="9660571"/>
            <a:chOff x="1388497" y="383367"/>
            <a:chExt cx="3720124" cy="6373436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992D9AD-80A5-4BA5-8A8D-A3F3B4D662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8498" y="383367"/>
              <a:ext cx="3720123" cy="2402790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51447C7-6EB6-49CE-BBF5-A3BC9CF89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8497" y="2786157"/>
              <a:ext cx="3720123" cy="2112218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72BDCB5-51EA-4E88-ACC5-0F4E93AD2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88497" y="4898375"/>
              <a:ext cx="3720123" cy="1858428"/>
            </a:xfrm>
            <a:prstGeom prst="rect">
              <a:avLst/>
            </a:prstGeom>
          </p:spPr>
        </p:pic>
      </p:grp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E67D09B-976F-433D-A4B6-D31AE31821B4}"/>
              </a:ext>
            </a:extLst>
          </p:cNvPr>
          <p:cNvSpPr/>
          <p:nvPr/>
        </p:nvSpPr>
        <p:spPr>
          <a:xfrm>
            <a:off x="493800" y="7656656"/>
            <a:ext cx="774636" cy="36576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下 8">
            <a:extLst>
              <a:ext uri="{FF2B5EF4-FFF2-40B4-BE49-F238E27FC236}">
                <a16:creationId xmlns:a16="http://schemas.microsoft.com/office/drawing/2014/main" id="{72EB7561-C07D-4148-82F9-62C5D7414028}"/>
              </a:ext>
            </a:extLst>
          </p:cNvPr>
          <p:cNvSpPr/>
          <p:nvPr/>
        </p:nvSpPr>
        <p:spPr>
          <a:xfrm rot="8253163">
            <a:off x="1392337" y="7921272"/>
            <a:ext cx="312420" cy="806182"/>
          </a:xfrm>
          <a:prstGeom prst="downArrow">
            <a:avLst>
              <a:gd name="adj1" fmla="val 36217"/>
              <a:gd name="adj2" fmla="val 8610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5891215-CC98-4F98-BDEB-C658DDBC4CE6}"/>
              </a:ext>
            </a:extLst>
          </p:cNvPr>
          <p:cNvSpPr txBox="1"/>
          <p:nvPr/>
        </p:nvSpPr>
        <p:spPr>
          <a:xfrm>
            <a:off x="5161912" y="22302"/>
            <a:ext cx="1662635" cy="30777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予算・調達のページ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A568598-E8D0-4CB0-B8A6-651E76644485}"/>
              </a:ext>
            </a:extLst>
          </p:cNvPr>
          <p:cNvSpPr txBox="1"/>
          <p:nvPr/>
        </p:nvSpPr>
        <p:spPr>
          <a:xfrm>
            <a:off x="1548547" y="8684293"/>
            <a:ext cx="744114" cy="307777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クリック</a:t>
            </a:r>
          </a:p>
        </p:txBody>
      </p:sp>
    </p:spTree>
    <p:extLst>
      <p:ext uri="{BB962C8B-B14F-4D97-AF65-F5344CB8AC3E}">
        <p14:creationId xmlns:p14="http://schemas.microsoft.com/office/powerpoint/2010/main" val="173686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E110F27-6CD8-439F-A786-24549C2EC9C0}"/>
              </a:ext>
            </a:extLst>
          </p:cNvPr>
          <p:cNvGrpSpPr/>
          <p:nvPr/>
        </p:nvGrpSpPr>
        <p:grpSpPr>
          <a:xfrm>
            <a:off x="1020651" y="276340"/>
            <a:ext cx="4816699" cy="9156064"/>
            <a:chOff x="927279" y="276340"/>
            <a:chExt cx="4816699" cy="9156064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0D7C3D52-4576-48F8-9BA9-69A6666DB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7279" y="276340"/>
              <a:ext cx="4816699" cy="3095832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93FE3DC-597F-45AE-85B4-CED662B25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7279" y="3372172"/>
              <a:ext cx="4816699" cy="3359362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179F8721-1FF0-450F-88E0-507ABE6FC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7279" y="6731534"/>
              <a:ext cx="4816699" cy="2700870"/>
            </a:xfrm>
            <a:prstGeom prst="rect">
              <a:avLst/>
            </a:prstGeom>
          </p:spPr>
        </p:pic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1EA3360-4EC2-4CC5-86CF-CB4D825B16E7}"/>
              </a:ext>
            </a:extLst>
          </p:cNvPr>
          <p:cNvSpPr/>
          <p:nvPr/>
        </p:nvSpPr>
        <p:spPr>
          <a:xfrm>
            <a:off x="1135380" y="7420436"/>
            <a:ext cx="1489416" cy="365760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矢印: 下 9">
            <a:extLst>
              <a:ext uri="{FF2B5EF4-FFF2-40B4-BE49-F238E27FC236}">
                <a16:creationId xmlns:a16="http://schemas.microsoft.com/office/drawing/2014/main" id="{4603D8BA-1A82-42D5-8902-38C4347E2039}"/>
              </a:ext>
            </a:extLst>
          </p:cNvPr>
          <p:cNvSpPr/>
          <p:nvPr/>
        </p:nvSpPr>
        <p:spPr>
          <a:xfrm rot="8253163">
            <a:off x="2748697" y="7685052"/>
            <a:ext cx="312420" cy="806182"/>
          </a:xfrm>
          <a:prstGeom prst="downArrow">
            <a:avLst>
              <a:gd name="adj1" fmla="val 36217"/>
              <a:gd name="adj2" fmla="val 8610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8AE893D-3BA9-4672-A20D-69DB2FE3A656}"/>
              </a:ext>
            </a:extLst>
          </p:cNvPr>
          <p:cNvSpPr txBox="1"/>
          <p:nvPr/>
        </p:nvSpPr>
        <p:spPr>
          <a:xfrm>
            <a:off x="2821663" y="8448073"/>
            <a:ext cx="744114" cy="307777"/>
          </a:xfrm>
          <a:prstGeom prst="rect">
            <a:avLst/>
          </a:prstGeom>
          <a:noFill/>
          <a:ln w="57150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クリック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41341E-C8A6-46D9-A802-4B473085DA83}"/>
              </a:ext>
            </a:extLst>
          </p:cNvPr>
          <p:cNvSpPr txBox="1"/>
          <p:nvPr/>
        </p:nvSpPr>
        <p:spPr>
          <a:xfrm>
            <a:off x="4823609" y="22302"/>
            <a:ext cx="2012089" cy="30777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入札参加資格のページ</a:t>
            </a:r>
          </a:p>
        </p:txBody>
      </p:sp>
    </p:spTree>
    <p:extLst>
      <p:ext uri="{BB962C8B-B14F-4D97-AF65-F5344CB8AC3E}">
        <p14:creationId xmlns:p14="http://schemas.microsoft.com/office/powerpoint/2010/main" val="236061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80AEE50-72C2-4A9B-A534-F528D8750ADB}"/>
              </a:ext>
            </a:extLst>
          </p:cNvPr>
          <p:cNvGrpSpPr/>
          <p:nvPr/>
        </p:nvGrpSpPr>
        <p:grpSpPr>
          <a:xfrm>
            <a:off x="1427355" y="103724"/>
            <a:ext cx="4003290" cy="9698552"/>
            <a:chOff x="1149281" y="207448"/>
            <a:chExt cx="4559438" cy="10597044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651016E-9EB2-429A-B30A-4E9ED3449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49439" y="207448"/>
              <a:ext cx="4559121" cy="3073245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8C720B71-2241-4619-8496-18C0CC92C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9439" y="3280694"/>
              <a:ext cx="4559280" cy="2875408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42BC4404-1381-4EA2-BB9B-A0B61DDEE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9281" y="6156102"/>
              <a:ext cx="4559121" cy="2729638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41A17981-570A-415F-8CEE-7C3BA2BF5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9281" y="8885740"/>
              <a:ext cx="4559121" cy="1918752"/>
            </a:xfrm>
            <a:prstGeom prst="rect">
              <a:avLst/>
            </a:prstGeom>
          </p:spPr>
        </p:pic>
      </p:grp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5F2F86D-CFCE-4292-ACCB-BB65BF61AF79}"/>
              </a:ext>
            </a:extLst>
          </p:cNvPr>
          <p:cNvSpPr/>
          <p:nvPr/>
        </p:nvSpPr>
        <p:spPr>
          <a:xfrm>
            <a:off x="1333501" y="7680960"/>
            <a:ext cx="2095500" cy="89087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D672B95F-A2D9-465C-9E39-D3E8D932D762}"/>
              </a:ext>
            </a:extLst>
          </p:cNvPr>
          <p:cNvSpPr/>
          <p:nvPr/>
        </p:nvSpPr>
        <p:spPr>
          <a:xfrm rot="8253163">
            <a:off x="3552901" y="8470690"/>
            <a:ext cx="312420" cy="806182"/>
          </a:xfrm>
          <a:prstGeom prst="downArrow">
            <a:avLst>
              <a:gd name="adj1" fmla="val 36217"/>
              <a:gd name="adj2" fmla="val 8610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26872AF7-1238-47A6-B047-01850A8F4245}"/>
              </a:ext>
            </a:extLst>
          </p:cNvPr>
          <p:cNvSpPr/>
          <p:nvPr/>
        </p:nvSpPr>
        <p:spPr>
          <a:xfrm>
            <a:off x="1333501" y="1590182"/>
            <a:ext cx="3043895" cy="2233872"/>
          </a:xfrm>
          <a:prstGeom prst="roundRect">
            <a:avLst>
              <a:gd name="adj" fmla="val 11209"/>
            </a:avLst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EADD9BE1-BEE1-4F83-8FA0-32908C1D02ED}"/>
              </a:ext>
            </a:extLst>
          </p:cNvPr>
          <p:cNvSpPr/>
          <p:nvPr/>
        </p:nvSpPr>
        <p:spPr>
          <a:xfrm rot="8253163">
            <a:off x="4470817" y="3692430"/>
            <a:ext cx="312420" cy="806182"/>
          </a:xfrm>
          <a:prstGeom prst="downArrow">
            <a:avLst>
              <a:gd name="adj1" fmla="val 36217"/>
              <a:gd name="adj2" fmla="val 86105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5E5649C-2090-415A-97D6-B2DDD8DF405D}"/>
              </a:ext>
            </a:extLst>
          </p:cNvPr>
          <p:cNvSpPr txBox="1"/>
          <p:nvPr/>
        </p:nvSpPr>
        <p:spPr>
          <a:xfrm>
            <a:off x="3226460" y="22302"/>
            <a:ext cx="3608680" cy="30777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競争参加資格の申請・変更についてのページ</a:t>
            </a:r>
          </a:p>
        </p:txBody>
      </p:sp>
    </p:spTree>
    <p:extLst>
      <p:ext uri="{BB962C8B-B14F-4D97-AF65-F5344CB8AC3E}">
        <p14:creationId xmlns:p14="http://schemas.microsoft.com/office/powerpoint/2010/main" val="1368155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27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宮崎 浩一</dc:creator>
  <cp:lastModifiedBy>宮崎 浩一</cp:lastModifiedBy>
  <cp:revision>8</cp:revision>
  <dcterms:created xsi:type="dcterms:W3CDTF">2024-06-03T04:41:50Z</dcterms:created>
  <dcterms:modified xsi:type="dcterms:W3CDTF">2024-06-03T10:03:50Z</dcterms:modified>
</cp:coreProperties>
</file>