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7" r:id="rId2"/>
  </p:sldIdLst>
  <p:sldSz cx="7559675" cy="1069181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CC"/>
    <a:srgbClr val="FFFF99"/>
    <a:srgbClr val="FF99CC"/>
    <a:srgbClr val="2E471D"/>
    <a:srgbClr val="FF7C80"/>
    <a:srgbClr val="6600FF"/>
    <a:srgbClr val="D87261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3" autoAdjust="0"/>
    <p:restoredTop sz="98117" autoAdjust="0"/>
  </p:normalViewPr>
  <p:slideViewPr>
    <p:cSldViewPr snapToGrid="0">
      <p:cViewPr varScale="1">
        <p:scale>
          <a:sx n="75" d="100"/>
          <a:sy n="75" d="100"/>
        </p:scale>
        <p:origin x="2862" y="6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4" rIns="91410" bIns="457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4" rIns="91410" bIns="457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E4E533-AD46-4E73-BF1B-300C09342265}" type="datetimeFigureOut">
              <a:rPr lang="ja-JP" altLang="en-US"/>
              <a:pPr/>
              <a:t>2021/3/2</a:t>
            </a:fld>
            <a:endParaRPr lang="en-US" altLang="ja-JP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0866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4" rIns="91410" bIns="457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1" y="9440866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4" rIns="91410" bIns="457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31AA98-F121-4BBC-85CD-FC0E62AD6F6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4943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E716-AF83-45A5-ACCF-1643038BD7E4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E1D72-2DE1-44E8-9D69-25853EF6A0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BB5C-042D-4962-B544-77545B1519D4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F0B8-1A3E-46C3-A487-E1D234E67E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9FF2B-6ABD-4DCE-B591-6F3E96ABF517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0C90-A10A-4BC1-BA9D-1F14233E7E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B2F0-8CBD-47CB-B926-85B25A1A66F2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ECC0-CA06-448C-8ACA-452AB04549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019E-41E6-4CE0-AA9C-544C8F47B223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7FCB1-9F14-4E66-A0EE-495DD3FC77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A2853-179F-4FD4-B53D-AF13BB554AD7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FB8B9-CC0C-4481-B6CF-8CEBAF2D41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87CB-BA23-4603-B6FC-F828905E19D4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72B52-DA29-4140-A3F8-3972A3618B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E2120-AB12-43F7-94EC-07B2E3EA2C38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AA5CC-63CF-40C7-8782-6165FB6298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A93B-C38F-4B72-A7F9-C875D756C81B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AE82-CF39-4E50-A54F-C11D30EB27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1A751-807E-46A4-8340-5F2B32DC3013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6401-EBC0-40BC-8006-269D309C92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rtlCol="0">
            <a:normAutofit/>
          </a:bodyPr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4F60A-A3BB-4A73-9822-1F867FF5BB78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FAB0F-6DEF-45FE-9B86-5385403098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0BA3DD5-952C-4587-92AE-A2120603339F}" type="datetimeFigureOut">
              <a:rPr lang="ja-JP" altLang="en-US"/>
              <a:pPr>
                <a:defRPr/>
              </a:pPr>
              <a:t>2021/3/2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49F5ACF-F8ED-4A18-AD5F-850DC865DC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188913" indent="-188913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63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388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213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テキスト ボックス 3"/>
          <p:cNvSpPr txBox="1">
            <a:spLocks noChangeArrowheads="1"/>
          </p:cNvSpPr>
          <p:nvPr/>
        </p:nvSpPr>
        <p:spPr bwMode="auto">
          <a:xfrm>
            <a:off x="93209" y="447360"/>
            <a:ext cx="740841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静岡県住宅・非住宅補助制度説明会</a:t>
            </a:r>
            <a:endParaRPr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（令和３年度第１回しずおか木の家推進事業者研修会）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421" name="AutoShape 16"/>
          <p:cNvSpPr>
            <a:spLocks noChangeArrowheads="1"/>
          </p:cNvSpPr>
          <p:nvPr/>
        </p:nvSpPr>
        <p:spPr bwMode="auto">
          <a:xfrm>
            <a:off x="402748" y="172976"/>
            <a:ext cx="6752277" cy="1243706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lIns="74295" tIns="8890" rIns="74295" bIns="8890" anchor="ctr"/>
          <a:lstStyle/>
          <a:p>
            <a:pPr algn="ctr" eaLnBrk="0" hangingPunct="0"/>
            <a:endParaRPr kumimoji="0" lang="ja-JP" altLang="ja-JP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8" name="テキスト ボックス 3"/>
          <p:cNvSpPr txBox="1">
            <a:spLocks noChangeArrowheads="1"/>
          </p:cNvSpPr>
          <p:nvPr/>
        </p:nvSpPr>
        <p:spPr bwMode="auto">
          <a:xfrm>
            <a:off x="2744519" y="1055286"/>
            <a:ext cx="2031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dist"/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　加　申　込　書</a:t>
            </a:r>
            <a:endParaRPr lang="ja-JP" altLang="en-US" sz="1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0" name="Text Box 149"/>
          <p:cNvSpPr txBox="1">
            <a:spLocks noChangeArrowheads="1"/>
          </p:cNvSpPr>
          <p:nvPr/>
        </p:nvSpPr>
        <p:spPr bwMode="auto">
          <a:xfrm>
            <a:off x="3516473" y="5415930"/>
            <a:ext cx="3985146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申込み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問合せ先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ts val="1000"/>
              </a:lnSpc>
              <a:spcBef>
                <a:spcPct val="0"/>
              </a:spcBef>
              <a:buFontTx/>
              <a:buNone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静岡県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産業部 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森林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林業局 林業振興課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ts val="1000"/>
              </a:lnSpc>
              <a:spcBef>
                <a:spcPct val="0"/>
              </a:spcBef>
              <a:buFontTx/>
              <a:buNone/>
            </a:pP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 054-221-2691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FAX 054-221-2829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E-mail: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rinshin@pref.shizuoka.lg.jp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15309"/>
              </p:ext>
            </p:extLst>
          </p:nvPr>
        </p:nvGraphicFramePr>
        <p:xfrm>
          <a:off x="389101" y="8298041"/>
          <a:ext cx="6817695" cy="20295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75926">
                  <a:extLst>
                    <a:ext uri="{9D8B030D-6E8A-4147-A177-3AD203B41FA5}">
                      <a16:colId xmlns:a16="http://schemas.microsoft.com/office/drawing/2014/main" val="1923142590"/>
                    </a:ext>
                  </a:extLst>
                </a:gridCol>
                <a:gridCol w="1756388">
                  <a:extLst>
                    <a:ext uri="{9D8B030D-6E8A-4147-A177-3AD203B41FA5}">
                      <a16:colId xmlns:a16="http://schemas.microsoft.com/office/drawing/2014/main" val="3823710384"/>
                    </a:ext>
                  </a:extLst>
                </a:gridCol>
                <a:gridCol w="917132">
                  <a:extLst>
                    <a:ext uri="{9D8B030D-6E8A-4147-A177-3AD203B41FA5}">
                      <a16:colId xmlns:a16="http://schemas.microsoft.com/office/drawing/2014/main" val="864565714"/>
                    </a:ext>
                  </a:extLst>
                </a:gridCol>
                <a:gridCol w="1513470">
                  <a:extLst>
                    <a:ext uri="{9D8B030D-6E8A-4147-A177-3AD203B41FA5}">
                      <a16:colId xmlns:a16="http://schemas.microsoft.com/office/drawing/2014/main" val="3888274527"/>
                    </a:ext>
                  </a:extLst>
                </a:gridCol>
                <a:gridCol w="1354779">
                  <a:extLst>
                    <a:ext uri="{9D8B030D-6E8A-4147-A177-3AD203B41FA5}">
                      <a16:colId xmlns:a16="http://schemas.microsoft.com/office/drawing/2014/main" val="846311021"/>
                    </a:ext>
                  </a:extLst>
                </a:gridCol>
              </a:tblGrid>
              <a:tr h="38996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説明会申込書　　</a:t>
                      </a:r>
                      <a:r>
                        <a:rPr lang="en-US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FAX</a:t>
                      </a:r>
                      <a:r>
                        <a:rPr lang="ja-JP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054-221-2</a:t>
                      </a:r>
                      <a:r>
                        <a:rPr lang="en-US" altLang="ja-JP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829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72827"/>
                  </a:ext>
                </a:extLst>
              </a:tr>
              <a:tr h="524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氏　名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勤務先</a:t>
                      </a:r>
                      <a:r>
                        <a:rPr lang="ja-JP" altLang="en-US" sz="14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（名称）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141159"/>
                  </a:ext>
                </a:extLst>
              </a:tr>
              <a:tr h="554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参加希望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会場に○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50" kern="10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沼津</a:t>
                      </a:r>
                      <a:r>
                        <a:rPr lang="ja-JP" sz="155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55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sz="155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55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静岡</a:t>
                      </a:r>
                      <a:r>
                        <a:rPr lang="ja-JP" sz="155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55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sz="1550" kern="10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550" kern="10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浜松</a:t>
                      </a:r>
                      <a:r>
                        <a:rPr lang="ja-JP" sz="155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参加希望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開催時間枠</a:t>
                      </a:r>
                      <a:r>
                        <a:rPr lang="ja-JP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に○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午前</a:t>
                      </a:r>
                      <a:r>
                        <a:rPr lang="ja-JP" altLang="ja-JP" sz="14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4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午後</a:t>
                      </a:r>
                      <a:r>
                        <a:rPr lang="ja-JP" altLang="ja-JP" sz="14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ja-JP" sz="1100" kern="10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526921"/>
                  </a:ext>
                </a:extLst>
              </a:tr>
              <a:tr h="280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電</a:t>
                      </a: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話</a:t>
                      </a: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番</a:t>
                      </a:r>
                      <a:r>
                        <a:rPr lang="ja-JP" altLang="en-US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号</a:t>
                      </a:r>
                      <a:endParaRPr lang="en-US" altLang="ja-JP" sz="1200" kern="100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推進事業者番号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しずおか木の家推進事業者の方は記入して下さい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51811"/>
                  </a:ext>
                </a:extLst>
              </a:tr>
              <a:tr h="280337">
                <a:tc>
                  <a:txBody>
                    <a:bodyPr/>
                    <a:lstStyle/>
                    <a:p>
                      <a:pPr marL="0" marR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メールアドレス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11298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402749" y="1663262"/>
            <a:ext cx="3364033" cy="309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766087" y="1662650"/>
            <a:ext cx="3364033" cy="309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02749" y="4764571"/>
            <a:ext cx="3364033" cy="309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3"/>
          <p:cNvSpPr txBox="1">
            <a:spLocks noChangeArrowheads="1"/>
          </p:cNvSpPr>
          <p:nvPr/>
        </p:nvSpPr>
        <p:spPr bwMode="auto">
          <a:xfrm>
            <a:off x="389101" y="8036431"/>
            <a:ext cx="681769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dist"/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定員をオーバーした場合や開催中止の場合は、申込</a:t>
            </a: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先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へ連絡します。</a:t>
            </a:r>
            <a:endParaRPr lang="ja-JP" altLang="en-US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Text Box 149"/>
          <p:cNvSpPr txBox="1">
            <a:spLocks noChangeArrowheads="1"/>
          </p:cNvSpPr>
          <p:nvPr/>
        </p:nvSpPr>
        <p:spPr bwMode="auto">
          <a:xfrm>
            <a:off x="4223719" y="1692346"/>
            <a:ext cx="2912377" cy="95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＜浜松会場＞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浜松総合庁舎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所在地：浜松市中区中央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1-12-1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アクセス：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浜松駅から徒歩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38" name="Picture 14" descr="浜松総合庁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063" y="2592847"/>
            <a:ext cx="2332031" cy="209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東部総合庁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17" y="5842663"/>
            <a:ext cx="2770187" cy="1951037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149"/>
          <p:cNvSpPr txBox="1">
            <a:spLocks noChangeArrowheads="1"/>
          </p:cNvSpPr>
          <p:nvPr/>
        </p:nvSpPr>
        <p:spPr bwMode="auto">
          <a:xfrm>
            <a:off x="747355" y="4812738"/>
            <a:ext cx="2912377" cy="95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＜沼津会場＞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東部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総合庁舎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所在地：沼津市高島本町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1-3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アクセス：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沼津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駅から徒歩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Text Box 149"/>
          <p:cNvSpPr txBox="1">
            <a:spLocks noChangeArrowheads="1"/>
          </p:cNvSpPr>
          <p:nvPr/>
        </p:nvSpPr>
        <p:spPr bwMode="auto">
          <a:xfrm>
            <a:off x="747355" y="1686446"/>
            <a:ext cx="2912377" cy="95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＜静岡会場＞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静岡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総合庁舎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所在地：静岡市駿河区有明町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2-20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アクセス：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静岡駅から徒歩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40" name="Picture 16" descr="静岡総合庁舎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" t="6308" r="1303" b="10092"/>
          <a:stretch>
            <a:fillRect/>
          </a:stretch>
        </p:blipFill>
        <p:spPr bwMode="auto">
          <a:xfrm>
            <a:off x="782068" y="2680861"/>
            <a:ext cx="2655887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 2"/>
          <p:cNvSpPr/>
          <p:nvPr/>
        </p:nvSpPr>
        <p:spPr>
          <a:xfrm>
            <a:off x="4693956" y="5388634"/>
            <a:ext cx="1622502" cy="352839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3666</TotalTime>
  <Words>153</Words>
  <Application>Microsoft Office PowerPoint</Application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木田　友貴奈</dc:creator>
  <cp:lastModifiedBy>建設技術企画課</cp:lastModifiedBy>
  <cp:revision>333</cp:revision>
  <cp:lastPrinted>2020-02-14T07:18:29Z</cp:lastPrinted>
  <dcterms:created xsi:type="dcterms:W3CDTF">2015-12-24T04:17:33Z</dcterms:created>
  <dcterms:modified xsi:type="dcterms:W3CDTF">2021-03-02T07:15:56Z</dcterms:modified>
</cp:coreProperties>
</file>